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2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>
        <p:scale>
          <a:sx n="87" d="100"/>
          <a:sy n="87" d="100"/>
        </p:scale>
        <p:origin x="-78" y="-9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12/12/2023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08781">
            <a:off x="1378141" y="-349865"/>
            <a:ext cx="2644625" cy="2644625"/>
          </a:xfrm>
          <a:custGeom>
            <a:avLst/>
            <a:gdLst/>
            <a:ahLst/>
            <a:cxnLst/>
            <a:rect l="l" t="t" r="r" b="b"/>
            <a:pathLst>
              <a:path w="3966938" h="3966938">
                <a:moveTo>
                  <a:pt x="0" y="0"/>
                </a:moveTo>
                <a:lnTo>
                  <a:pt x="3966938" y="0"/>
                </a:lnTo>
                <a:lnTo>
                  <a:pt x="3966938" y="3966938"/>
                </a:lnTo>
                <a:lnTo>
                  <a:pt x="0" y="3966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008781">
            <a:off x="1672473" y="2503676"/>
            <a:ext cx="5511185" cy="5511185"/>
          </a:xfrm>
          <a:custGeom>
            <a:avLst/>
            <a:gdLst/>
            <a:ahLst/>
            <a:cxnLst/>
            <a:rect l="l" t="t" r="r" b="b"/>
            <a:pathLst>
              <a:path w="8266778" h="8266778">
                <a:moveTo>
                  <a:pt x="0" y="0"/>
                </a:moveTo>
                <a:lnTo>
                  <a:pt x="8266778" y="0"/>
                </a:lnTo>
                <a:lnTo>
                  <a:pt x="8266778" y="8266777"/>
                </a:lnTo>
                <a:lnTo>
                  <a:pt x="0" y="8266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455258" y="685800"/>
            <a:ext cx="7403369" cy="740334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9195462">
            <a:off x="-897550" y="-1135580"/>
            <a:ext cx="3246603" cy="3246603"/>
          </a:xfrm>
          <a:custGeom>
            <a:avLst/>
            <a:gdLst/>
            <a:ahLst/>
            <a:cxnLst/>
            <a:rect l="l" t="t" r="r" b="b"/>
            <a:pathLst>
              <a:path w="4869905" h="4869905">
                <a:moveTo>
                  <a:pt x="0" y="0"/>
                </a:moveTo>
                <a:lnTo>
                  <a:pt x="4869905" y="0"/>
                </a:lnTo>
                <a:lnTo>
                  <a:pt x="4869905" y="4869905"/>
                </a:lnTo>
                <a:lnTo>
                  <a:pt x="0" y="4869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008781">
            <a:off x="9618886" y="4586770"/>
            <a:ext cx="3774629" cy="3774629"/>
          </a:xfrm>
          <a:custGeom>
            <a:avLst/>
            <a:gdLst/>
            <a:ahLst/>
            <a:cxnLst/>
            <a:rect l="l" t="t" r="r" b="b"/>
            <a:pathLst>
              <a:path w="5661943" h="5661943">
                <a:moveTo>
                  <a:pt x="0" y="0"/>
                </a:moveTo>
                <a:lnTo>
                  <a:pt x="5661942" y="0"/>
                </a:lnTo>
                <a:lnTo>
                  <a:pt x="5661942" y="5661943"/>
                </a:lnTo>
                <a:lnTo>
                  <a:pt x="0" y="566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48254" y="3938358"/>
            <a:ext cx="4876800" cy="549749"/>
          </a:xfrm>
          <a:custGeom>
            <a:avLst/>
            <a:gdLst/>
            <a:ahLst/>
            <a:cxnLst/>
            <a:rect l="l" t="t" r="r" b="b"/>
            <a:pathLst>
              <a:path w="7315200" h="824623">
                <a:moveTo>
                  <a:pt x="0" y="0"/>
                </a:moveTo>
                <a:lnTo>
                  <a:pt x="7315200" y="0"/>
                </a:lnTo>
                <a:lnTo>
                  <a:pt x="7315200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11415483" y="6106154"/>
            <a:ext cx="384479" cy="384479"/>
          </a:xfrm>
          <a:custGeom>
            <a:avLst/>
            <a:gdLst/>
            <a:ahLst/>
            <a:cxnLst/>
            <a:rect l="l" t="t" r="r" b="b"/>
            <a:pathLst>
              <a:path w="576719" h="576719">
                <a:moveTo>
                  <a:pt x="0" y="0"/>
                </a:moveTo>
                <a:lnTo>
                  <a:pt x="576719" y="0"/>
                </a:lnTo>
                <a:lnTo>
                  <a:pt x="576719" y="576719"/>
                </a:lnTo>
                <a:lnTo>
                  <a:pt x="0" y="5767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43154" y="323851"/>
            <a:ext cx="5410200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85"/>
              </a:lnSpc>
            </a:pPr>
            <a:r>
              <a:rPr lang="en-US" sz="14300">
                <a:solidFill>
                  <a:srgbClr val="004AAD"/>
                </a:solidFill>
                <a:latin typeface="Montserrat Bold"/>
              </a:rPr>
              <a:t>LGS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2783" y="2172340"/>
            <a:ext cx="5297923" cy="153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26"/>
              </a:lnSpc>
            </a:pPr>
            <a:r>
              <a:rPr lang="en-US" sz="5300">
                <a:solidFill>
                  <a:srgbClr val="404040"/>
                </a:solidFill>
                <a:latin typeface="Montserrat Bold"/>
              </a:rPr>
              <a:t>LISELERE GEÇIŞ SISTEMI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48254" y="3792837"/>
            <a:ext cx="264822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05"/>
              </a:lnSpc>
            </a:pPr>
            <a:r>
              <a:rPr lang="en-US" sz="3900" spc="-224">
                <a:solidFill>
                  <a:srgbClr val="FFFFFF"/>
                </a:solidFill>
                <a:latin typeface="Montserrat Classic"/>
              </a:rPr>
              <a:t>sunu</a:t>
            </a:r>
          </a:p>
        </p:txBody>
      </p:sp>
    </p:spTree>
    <p:extLst>
      <p:ext uri="{BB962C8B-B14F-4D97-AF65-F5344CB8AC3E}">
        <p14:creationId xmlns:p14="http://schemas.microsoft.com/office/powerpoint/2010/main" val="15370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537051"/>
            <a:ext cx="5762672" cy="461664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-8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-Tercih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6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-Öğrencinin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  Okulları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AZİZE ANA ORTAOKULU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32929" cy="1494573"/>
            <a:chOff x="1062713" y="1924127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8231" y="228529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02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72842" y="1878795"/>
            <a:ext cx="1692771" cy="1589915"/>
            <a:chOff x="6672842" y="1878795"/>
            <a:chExt cx="1692771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2842" y="2268381"/>
              <a:ext cx="16927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Son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Haftası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098442" y="2230705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424242"/>
                </a:solidFill>
                <a:cs typeface="Arial" panose="020B0604020202020204" pitchFamily="34" charset="0"/>
              </a:rPr>
              <a:t>Sınavdan Bir Hafta Önce</a:t>
            </a:r>
            <a:endParaRPr lang="tr-TR" b="1" dirty="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1904" y="2780928"/>
            <a:ext cx="4362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8. Sınıf Konuları</a:t>
            </a:r>
            <a:endParaRPr lang="tr-TR" sz="6000" b="1" dirty="0"/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2023-2024</a:t>
            </a:r>
            <a:endParaRPr lang="tr-TR" sz="4800" b="1" dirty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657</Words>
  <Application>Microsoft Office PowerPoint</Application>
  <PresentationFormat>Özel</PresentationFormat>
  <Paragraphs>167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Windows</cp:lastModifiedBy>
  <cp:revision>303</cp:revision>
  <dcterms:created xsi:type="dcterms:W3CDTF">2014-09-22T14:05:42Z</dcterms:created>
  <dcterms:modified xsi:type="dcterms:W3CDTF">2023-12-12T13:34:10Z</dcterms:modified>
</cp:coreProperties>
</file>